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Superman #1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Action Comics #1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More Fun Comics #73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Detective Comics #27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Black Manta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Loki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Thanos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Joker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1970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1950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1941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Wakanda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Atlantis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Asgard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Themyscira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United States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Australia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United Kingdom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Canada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During a storm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During a tsunami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During a volcanic eruption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 a sunny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Nuidis Vulko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Atlanna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Nereus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Vulko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David Kane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2020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Nereus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 Manta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Aquaman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Aquaman is a 2018 superhero film based on the DC Comics character of the same name. The movie follows Arthur Curry, the half-human, half-Atlantean heir to the underwater kingdom of Atlantis, as he embarks on a quest to prevent a war between the underwater world and the surface world. Along the way, he must confront his half-brother, King Orm, and team up with Mera, a warrior and princess of Xebel. The film features stunning visual effects and action-packed sequences, and was directed by James Wan. It received generally positive reviews from critics and grossed over $1 billion worldwide.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did Aquaman first appear in the DC Comics?
[C] More Fun Comics #73
2. Which villain does Aquaman fight against in the movie?
[A] Black Manta
3. When did Aquaman first appear in DC Comics?
[D] 1941
4. What is the name of the underwater kingdom ruled by Aquaman?
[B] Atlantis
5. Where was the movie Aquaman primarily filmed?
[B] Australia
6. When was Aquaman born?
[A] During a storm
7. What is the name of Aquaman's mother?
[D] Atlanna
8. What is the name of Aquaman's half-brother?
[A] Orm
9. When was the movie Aquaman released?
[D] 2018
10. Which character helps Aquaman on his quest to find the trident?
[D] Mera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did Aquaman first appear in the DC Comics?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villain does Aquaman fight against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did Aquaman first appear in DC Comics?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underwater kingdom ruled by Aquaman?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was the movie Aquaman primarily filmed?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When was Aquaman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Aquaman's mother?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Aquaman's half-brother?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When was the movie Aquaman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character helps Aquaman on his quest to find the trident?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