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Elbert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Evans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Pikes Peak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Longs Peak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Yellowstone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Rocky Mountain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Grand Canyon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Yosemite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Denver Broncos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Denver Nuggets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Colorado Avalanche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Colorado Rockies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Rocky Mountain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Sunshine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Mile High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Centennial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Great American Beer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Beerfest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Oktoberfest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Brewfest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Royal Gorge Bridge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Rocks Amphitheatre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Mesa Verde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Garden of the Gods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Denver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Fort Collins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Boulder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Colorado Springs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Aspen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Telluride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Breckenridge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 Chile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Rocky Mountain Oysters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Bison Burger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Colorado Lamb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Colorado: Rocky Mountain High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Colorado is a state located in the western region of the United States. It is known for its diverse geography, including the Rocky Mountains, high plains, and desert lands. The state is home to several national parks, including Rocky Mountain National Park and Mesa Verde National Park. Colorado is also known for its outdoor recreational activities, such as skiing, hiking, and mountain biking. The state's capital and largest city is Denver, which is a hub for business, culture, and entertainment. Colorado has a population of approximately 5.8 million people and is the 21st most populous state in the US.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highest peak in Colorado?
[A] Mount Elbert
2. Which famous national park can be found in Colorado?
[B] Rocky Mountain National Park
3. What is the name of famous footbal team in Colorado?
[A] Denver Broncos
4. What is the nickname of Colorado?
[D] The Centennial State
5. What is the famous beer festival in Colorado?
[A] Great American Beer Festival
6. Which of these is a famous landmark in Colorado?
[B] Red Rocks Amphitheatre
7. Which city is the capital city of Colorado?
[A] Denver
8. Which of thes is a famous ski resort in Colorado?
[A] Aspen
9. What is the famous food in Colorado?
[A] Green Chile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highest peak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famous national park can be found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famous footbal team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nickname of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famous beer festival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these is a famous landmark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city is the capital city of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thes is a famous ski resort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food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