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150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Project Rebirth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Project Super Soldier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Project Hydra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Project Phoenix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Vita Rays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Gamma Rays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Infrared Rays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X Rays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 Hemsworth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 Evans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Sebastian 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Downey Jr.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World War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Vietnam War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Korean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World War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Einsteinium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Uranium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Titanium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Vibranium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Walker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Howard Stark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Hydra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Tony Stark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Captain America: The First Avenger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Steve Rogers transformation into Captain America.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Approximately how long does Nick Fury tell Steve Rogers he has been asleep at the end of The First Avenger?
[A] 70 years
2. What was the name of the super-soldier experiment led by Dr. Erskine in Captain America: The First Avenger?
[A] Project Rebirth
3. Steve Rogers is dosed with which rays when he is in the special chamber for the super soldier experiment
[A] Vita Rays
4. Which actor plays Captain America
[B] Chris Evans
5. Which war was Steve Rogers trying to enlist in
[A] World War 2
6. What metal is Captain America’s shield made of in The First Avenger?
[D] Vibranium
7. Who gives Captain America his shield
[B] Howard Stark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Approximately how long does Nick Fury tell Steve Rogers he has been asleep at the end of The First Avenger?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the super-soldier experiment led by Dr. Erskine in Captain America: The First Avenger?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Steve Rogers is dosed with which rays when he is in the special chamber for the super soldier experiment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actor plays Captain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war was Steve Rogers trying to enlist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metal is Captain America’s shield made of in The First Avenger?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gives Captain America his shield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