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140-200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200-250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250-300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75-140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7-9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 cubs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cubs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5-7 cubs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Cheetah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Horse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Gazelle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Acinonyx jubatus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Panthera pardus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Panthera tigris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Panthera 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Fruits and vegetables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mammals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8-10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10-12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Cheetah Knowledge: A Quiz for Cheetah Lovers!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Cheetah Quiz is a great way to learn more about the world’s fastest land animal. The quiz covers a variety of topics related to cheetahs, including their physical characteristics, behavior, and habitat. By taking the quiz, you can gain a better understanding of the cheetah’s unique adaptations and how they have evolved to survive in their environment. Additionally, the quiz can help you identify the differences between cheetahs and other big cats, such as lions and tigers. Taking the quiz can also help you appreciate the beauty and power of the cheetah, and gain a greater appreciation for the species as a whole. Finally, the quiz can help you become more knowledgeable about the cheetah’s plight in the wild, and the conservation efforts that are being made to protect them. All in all, taking the Cheetah Quiz is a great way to learn more about this amazing animal.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 cheetah in the wild?
[D] 10-12 years
2. What is the average height of a cheetah?
[D] 2-3 feet
3. What is the average shoulder height of a cheetah?
[D] 2-3 feet
4. What is the average weight of a cheetah?
[D] 75-140 lbs
5. What is the average litter size of a cheetah?
[B] 3-5 cubs
6. What is the fastest land animal?
[A] Cheetah
7. What is the scientific name for the cheetah?
[A] Acinonyx jubatus
8. What is the average speed of a cheetah?
[B] 75 mph
9. What is the main diet of a cheetah?
[C] Small mammals
10. What is the average length of a cheetah?
[C] 4-6 feet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 cheetah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height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shoulder height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weight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litter size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fastest land animal?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speed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main diet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length of a cheetah?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