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90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Royal Astronomical Society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Royal Geographical Society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Royal Statistical Society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Royal Society of Chemistry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Florence Nightingale Hospital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Scutari Hospital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Nightingale Hospital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Nightingale Institute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Great Ormond Street Hospital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 Thomas’ Hospital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Royal Marsden Hospital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Guy’s Hospital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Cornwall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Norfolk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Hampshire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Life of Florence Nightingale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Notes on Nursing: What It Is, and What It Is Not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Lady with the Lamp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Nightingale Pledge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1940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1860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1820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Lifesaver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Lady with the Lamp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Sister of Mercy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Saint of Crimea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Order of the Garter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Victoria Cross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George Cross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Order of Merit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Polar area chart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Gantt chart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Candlestick chart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Sankey diagram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Florence Nightingale!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Florence Nightingale Quiz is a great way to learn more about the life and accomplishments of one of the most influential figures in nursing history. Florence Nightingale was a pioneer in the field of nursing and her work has had a lasting impact on the profession. By taking the quiz, you can gain a better understanding of her life and the contributions she made to the field of nursing. Additionally, the quiz can help you to gain a better appreciation for the importance of nursing and the impact it has had on the health and well-being of people around the world. Taking the quiz can also help you to gain a better understanding of the history of nursing and the impact Florence Nightingale had on the profession. Finally, taking the quiz can help you to gain a better understanding of the importance of continuing to strive for excellence in the field of nursing.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old was Florence Nightingale when she died in 1910?
[A] 90
2. Florence Nightingale became the first woman elected to which learned society?
[C] Royal Statistical Society
3. What is the name of the hospital Florence Nightingale worked in during the Crimean War?
[B] Scutari Hospital
4. At which London hospital did Florence Nightingale establish her nurse-training school?
[B] St Thomas’ Hospital
5. In which English county was Florence Nightingale buried?
[D] Hampshire
6. What is the name of Florence Nightingale's most famous book?
[B] Notes on Nursing: What It Is, and What It Is Not
7. In which year did the Nightingale Training School open?
[B] 1860
8. What nickname did Florence Nightingale gain during the Crimean war?
[B] The Lady with the Lamp
9. Which British honor did Florence Nightingale receive in 1907?
[D] Order of Merit
10. Which type of statistical chart is associated with Florence Nightingale’s health-reform work?
[A] Polar area chart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old was Florence Nightingale when she died in 1910?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Florence Nightingale became the first woman elected to which learned society?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hospital Florence Nightingale worked in during the Crimean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At which London hospital did Florence Nightingale establish her nurse-training school?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which English county was Florence Nightingale buried?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Florence Nightingale's most famous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which year did the Nightingale Training School open?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nickname did Florence Nightingale gain during the Crimean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British honor did Florence Nightingale receive in 1907?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type of statistical chart is associated with Florence Nightingale’s health-reform work?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