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was trained with the Mind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was bitten by a radioactive spider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was trained to be a spy and assassin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got her powers from the Tesseract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Red Room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Black Room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Spider 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 Room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Lawyer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Pepper Potts Personal Assistant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Chief Security Officer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Tony Stark's Personal Assistant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Soul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Reality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Mind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Power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Yelena Belova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Melina Vostokoff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Natasha Romanoff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Tony Stark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Rogers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Clint Barton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Hey Big Guy, time to become Bruce again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Hey Green Guy, the sun is about to set now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Hey Big Guy, It is time for the sunset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Hey big guy, Sun's getting real 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KGB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Vormir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Morag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Asgard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Widow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Black Widow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did Black Widow get her powers
[C] She was trained to be a spy and assassin
2. Where was Black Widow trained
[A] Red Room
3. What work did the Black Widow do at Stark Industries
[D] Tony Stark's Personal Assistant
4. Which infinity stone did Black Widow die for
[A] Soul Stone
5. What is Black Widow's real name
[D] Natasha Romanoff
6. Who recommended Black Widow for recruitment into SHIELD
[D] Clint Barton
7. How does Black Widow calm the Hulk
[D] Hey big guy, Sun's getting real low
8. Which organization trained the Black Widow as a child
[D] KGB
9. Where did Black Widow die
[A] Vormir
10. Where was Black Widow born
[D] Russia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did Black Widow get her powers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was Black Widow trained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work did the Black Widow do at Stark Industries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infinity stone did Black Widow die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Black Widow's real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recommended Black Widow for recruitment into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does Black Widow calm the Hulk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organization trained the Black Widow as a child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did Black Widow die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was Black Widow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