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individuals acquiring identical new mutations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Changes caused only by differences in reproductive fitness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Random changes in allele frequencies from one generation to the next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Individuals choosing which genes to inherit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Random changes in allele frequencies unrelated to fitness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deliberate choice by organisms to change their genes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Differential survival and reproduction associated with inherited traits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Identical reproductive success for all individuals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Natural populations that can interbreed and are reproductively isolated from other such groups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organisms that look similar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organisms sharing one habitat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Every organism with any common ancestor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process by which species change over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natural selection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change in an organism's DNA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trait that helps an organism survive in its environment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remains or traces of an organism that lived long 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plant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rock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living organism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change in an organism's DNA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natural selection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Differences in the DNA sequences of individuals within a population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Inheritance of the same trait from a recent common ancestor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Independent evolution of similar traits in different lineages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Random loss of an allele in a small population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single change in a DNA sequence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Respiration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Photosynthesis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Evolution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Digestion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Any injury acquired during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deliberate genetic change made by an organism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inherited feature that improves survival or reproduction in a particular environment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trait that must benefit its bearer in every environment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were inherited from a common ancestral structure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must have evolved independently from different ancestral structures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must perform identical functions today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must be used for camouflage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Evolution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Evolution:Middle school biology - NGSS Quiz is a great way to test your knowledge of the Next Generation Science Standards (NGSS) related to evolution. The quiz covers topics such as natural selection, genetic variation, and the evidence for evolution. By taking this quiz, you can assess your understanding of the NGSS and identify any areas where you may need to review or further study. Additionally, the quiz can help you prepare for any upcoming tests or assessments related to evolution. Taking this quiz can also help you gain a better understanding of the concepts related to evolution, which can be beneficial for future studies in biology. Overall, taking this quiz is a great way to review and assess your knowledge of the NGSS related to evolution.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genetic drift?
[C] Random changes in allele frequencies from one generation to the next
2. What is natural selection?
[C] Differential survival and reproduction associated with inherited traits
3. Under the biological species concept, which best defines a species?
[A] Natural populations that can interbreed and are reproductively isolated from other such groups
4. What is a mutation?
[C] A change in an organism's DNA
5. What is a fossil?
[A] The remains or traces of an organism that lived long ago
6. What is genetic variation?
[D] Differences in the DNA sequences of individuals within a population
7. What is convergent evolution?
[B] Independent evolution of similar traits in different lineages
8. What is the broad biological term for change in inherited characteristics of populations over generations?
[C] Evolution
9. In evolutionary biology, what is an adaptation when the term refers to a trait?
[C] An inherited feature that improves survival or reproduction in a particular environment
10. What makes structures in different species homologous?
[A] They were inherited from a common ancestral structure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genetic drift?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natural selection?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Under the biological species concept, which best defines a species?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mutation?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fossil?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genetic variation?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convergent 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broad biological term for change in inherited characteristics of populations over generations?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evolutionary biology, what is an adaptation when the term refers to a trait?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makes structures in different species homologous?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