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 a dog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a pet store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 a rainy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a dog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Darling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Darling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Jim Dear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Wendy Darling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 Dear's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Lady's brother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stray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Labrador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Cocker Spaniel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Poodle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Golden Retriever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Retriever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Poodle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Chihuahua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Cocker Spaniel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bark loudly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chase away a rat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hide the baby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call for help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 a fancy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a friend's 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 Tony's Restaurant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a fast food joint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Tramp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 and 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Jim Dear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Tramp gets captured by the dog catcher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Lady and Tramp get into a fight with other dogs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gets lost in the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Lady's owners have a baby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house with a human family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zoo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forest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Lady and the Tramp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Lady and the Tramp is a classic Disney animated film released in 1955. The movie tells the story of Lady, a pampered Cocker Spaniel, and Tramp, a streetwise stray dog, who fall in love and embark on a romantic adventure. The film is known for its iconic spaghetti scene and memorable songs such as "Bella Notte." Lady and the Tramp was a critical and commercial success, becoming one of Disney's most beloved films. It has since been remade as a live-action film in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does Lady meet Tramp?
[C] On a rainy night
2. What is the name of Lady's owner in Lady and the Tramp?
[C] Jim Dear
3. Who is the Tramp in Lady and the Tramp?
[C] A stray dog
4. What kind of dog is Lady in Lady and the Tramp?
[B] Cocker Spaniel
5. Which breed is Lady?
[D] Cocker Spaniel
6. How does Lady and the Tramp save the baby in Lady and the Tramp?
[B] They chase away a rat
7. Where do Lady and Tramp share a romantic dinner?
[C] At Tony's Restaurant
8. Who is the villain in Lady and the Tramp?
[B] Si and Am
9. Which event leads to Lady and Tramp's adventure?
[D] Lady's owners have a baby
10. Where does Lady live?
[A] In a house with a human family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does Lady meet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Lady's owner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Tramp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kind of dog is Lady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breed is Lady?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Lady and the Tramp save the baby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do Lady and Tramp share a romantic dinner?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villain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event leads to Lady and Tramp's adventure?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does Lady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