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Cobra Bubbles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Stitch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destroy everything in his path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cause chaos and destruction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take over the world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be a loyal companion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 a restaurant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the beach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 a pet store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a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Suede Shoes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Hound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Heartbreak Hotel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Burning Love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box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cage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net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trap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Cheesecake Factory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Olive Garden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Luau Larry's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Bubba Gump Shrimp Co.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Leilani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Nani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California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Florida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Hawaii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626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627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625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624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Nani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Jumba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Lilo &amp; Stitch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Lilo &amp; Stitch is a 2002 animated movie produced by Walt Disney Animation Studios. The movie follows the story of a young Hawaiian girl named Lilo who adopts a strange and mischievous alien named Stitch. Stitch was created by an evil scientist to be a destructive force, but Lilo teaches him about love and family. The movie explores themes of acceptance, family, and the importance of finding one's place in the world. The film was a critical and commercial success, spawning several sequels and a television series. It is known for its unique animation style and memorable characters.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character is known for saying 'Ohana means family. Family means nobody gets left behind or forgotten.'?
[A] Lilo
2. Why was Stitch created?
[B] To cause chaos and destruction
3. When does Stitch first meet Lilo?
[B] At the beach
4. What is the name of the Elvis Presley song that Stitch sings in the movie?
[D] Burning Love
5. How does Lilo catch Stitch in the beginning of the movie?
[C] In a net
6. What is the name of the restaurant where Nani works?
[C] Luau Larry's
7. What is the name of the little girl who adopts Stitch?
[C] Lilo
8. Where does Lilo live?
[C] Hawaii
9. Which experiment number is Stitch?
[A] 626
10. Which character adopts Stitch?
[B] Lilo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character is known for saying 'Ohana means family. Family means nobody gets left behind or forgotten.'?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Why was Stitch created?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does Stitch first meet Lilo?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Elvis Presley song that Stitch sings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does Lilo catch Stitch in the beginning of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restaurant where Nani works?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little girl who adopts Stitch?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does Lilo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experiment number is Stitch?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character adopts Stitch?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