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Madge Sinclair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Whoopi Goldberg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Niketa Calame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Moira Kelly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Jungle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Savannah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Wakanda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Pride Lands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Elton John and Tim Rice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Alan Menken and Glenn Slater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Randy Newman and Michael Giacchino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Lopez and Kristen Anderson-Lopez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Mandrill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Hornbill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Hyena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Meerkat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Pumbaa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Rafiki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Zazu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Scar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Zazu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Mufasa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Rafiki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Sarabi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 live in the jungle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 worries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Keep calm and Carry 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am the king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Leader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Hornbill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Warthog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Meerkat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Hyena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Lion 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Lion King is a 1994 animated musical film produced by Walt Disney Feature Animation. It tells the story of Simba, a young lion who is destined to become king of the Pride Lands. However, his uncle Scar plots to take the throne for himself, leading to a series of tragic events. The film features an all-star voice cast, including Matthew Broderick, James Earl Jones, and Jeremy Irons. It was a critical and commercial success, grossing over $968 million worldwide and winning two Academy Awards. The Lion King has since become a beloved classic and has spawned numerous adaptations, including a Broadway musical and a live-action remake.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provides adult Nala’s speaking voice in The Lion King (1994)?
[D] Moira Kelly
2. What is the name of Simba's home?
[D] The Pride Lands
3. Who wrote the songs for The Lion King (1994)?
[A] Elton John and Tim Rice
4. What kind of an animal is Zazu
[B] Hornbill
5. What is the name of the bird who serves as Mufasa's majordomo in The Lion King?
[C] Zazu
6. What is the name of Simba's father in The Lion King?
[C] Mufasa
7. Who is Simba's uncle?
[D] Scar
8. What does Hakuna Matata mean in Swahili
[B] No worries
9. What does Simba mean in Swahili
[D] Lion
10. What kind of animal is Timon in The Lion King?
[C] Meerkat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provides adult Nala’s speaking voice in The Lion King (1994)?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Simba's home?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wrote the songs for The Lion King (1994)?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kind of an animal is Zazu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bird who serves as Mufasa's majordomo in The Lion 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Simba's father in The Lion 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Simba's uncle?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does Hakuna Matata mean in Swahili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does Simba mean in Swahili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kind of animal is Timon in The Lion 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