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700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Microbe-Obliterator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Mars Observer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Mission Operator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Mechanical Overseer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Space Oddity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Rocket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Down to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Life on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refrigerator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dishwasher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oven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washing machine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Pyramids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Cubes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Spheres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 Vehicle Engineer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Extra-Terrestrial Vegetation Evaluator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Emergency Vacuum Engine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Electronic Voice Emulator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WALL-E's creation of a garden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WALL-E and EVE's discovery of a plant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WALL-E's repair of 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WALL-E's rescue of the captain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BURN-E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Due to a war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Due to pollution and waste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Due to overpopulation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Due to a natural disaster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R2-D2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WALL-E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WALL-E is a 2008 animated science fiction film produced by Pixar Animation Studios and directed by Andrew Stanton. The film tells the story of a robot named WALL-E, who is designed to clean up a waste-covered Earth far in the future. WALL-E falls in love with another robot named EVE, who is sent to Earth to search for signs of life. Together, they embark on a journey through space to save humanity and restore Earth's environment. The film received critical acclaim for its storytelling, animation, and themes of environmentalism and love. It won the Academy Award for Best Animated Feature and was nominated for Best Original Screenplay.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long has WALL-E been on Earth before meeting EVE?
[D] 700 years
2. What does M-O stand for in WALL-E?
[A] Microbe-Obliterator
3. What is the name of the song that plays during the end credits?
[C] Down to Earth
4. Inside which discarded appliance does WALL-E discover the plant?
[A] A refrigerator
5. What shape does WALL-E compact garbage into?
[B] Cubes
6. What does EVE stand for in WALL-E?
[B] Extra-Terrestrial Vegetation Evaluator
7. Which event leads to the return of humans to Earth?
[B] WALL-E and EVE's discovery of a plant
8. What is the name of the Axiom’s autopilot?
[C] AUTO
9. In WALL-E, why did humanity evacuate Earth?
[B] Due to pollution and waste
10. What is the name of the robot that WALL-E falls in love with?
[D] EVE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long has WALL-E been on Earth before meeting EVE?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does M-O stand for in WALL-E?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song that plays during the end credits?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Inside which discarded appliance does WALL-E discover the plant?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shape does WALL-E compact garbage into?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does EVE stand for in WALL-E?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event leads to the return of humans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Axiom’s autopilot?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WALL-E, why did humanity evacuate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robot that WALL-E falls in love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