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Lower Zambezi National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South Luangwa National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Kafue National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Mosi-oa-Tunya National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Kenneth Kaunda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Nelson Mandela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Robert Mugabe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Julius Nyerere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Mount Kilimanjaro</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Mulanje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 Mafinga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Kenya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Victoria Falls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Angel Falls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Niagara Falls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Iguazu Falls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Nshima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Jollof Rice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Fufu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Pounded Yam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Salsa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Chikanda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Rumba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Zambian Shilling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Zambian Kwacha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Zambian Dollar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Zambian Franc</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25 million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 million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 million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10 million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Lusaka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Nairobi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Harare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Pretoria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English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Portuguese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Swahili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Zambia</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Zambia is a landlocked country located in southern Africa. It is known for its vast wilderness areas, including the famous Victoria Falls, which is one of the largest waterfalls in the world. The country is home to a diverse range of wildlife, including elephants, lions, and hippos. Zambia's economy is largely dependent on copper mining, but it also has a growing tourism industry. The country has a population of over 17 million people, with a mix of ethnic groups and languages. Zambia gained independence from British colonial rule in 1964 and has since been a democratic republic.</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largest national park in Zambia?
[C] Kafue National Park
2. Who was the first president of Zambia?
[A] Kenneth Kaunda
3. What is the highest mountain in Zambia?
[C] Mount Mafinga
4. What is the famous waterfall in Zambia?
[A] Victoria Falls
5. What is the national dish of Zambia?
[A] Nshima
6. What is the traditional dance of Zambia?
[B] Chikanda
7. What is the currency of Zambia?
[B] Zambian Kwacha
8. What is the population of Zambia?
[B] 15 million
9. What is the capital city of Zambia?
[A] Lusaka
10. What is the official language of Zambia?
[A] English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largest national park in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was the first president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highest mountain in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waterfall in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national dish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traditional dance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currency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population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official language of Zambia?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