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His nose will grow</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He will turn into a donkey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He will be turned into a puppet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He will be sent to prison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Lampwick</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Stromboli</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Geppetto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Figaro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Blue Fairy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Green Fairy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Pink Fairy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Purple Fairy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School of Hard Knocks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Island of Lost Boys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Pleasure Island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Land of Toys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Misbehaving on Pleasure Island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He is hit on the head with a hammer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He eats too much food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He is stung by a bee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Geppetto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Jiminy Cricket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Blue Fairy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Pinocchio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 donkey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 puppet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 real boy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 woodcarver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By finding a magic potion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By proving himself brave, truthful, and unselfish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By making a wish on a shooting star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By defeating the evil witch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Honest John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Truthful John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Frank John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Sincere John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Puppy and Bird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Bird and goldfish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Puppy and kitten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Kitten and goldfish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Pinocchio</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Pinocchio is a classic Disney movie released in 1940. It tells the story of a wooden puppet named Pinocchio who dreams of becoming a real boy. He is brought to life by a fairy and is guided by a cricket named Jiminy. Pinocchio faces many challenges and temptations on his journey, including being lured to Pleasure Island where misbehaving boys turn into donkeys. He eventually learns the importance of honesty, bravery, and selflessness, and his wish to become a real boy is granted. The movie features memorable songs such as "When You Wish Upon a Star" and has become a beloved classic for generations. Verified.</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does the Blue Fairy tell Pinocchio will happen if he tells lies?
[A] His nose will grow
2. What is the name of the woodcarver who created Pinocchio?
[C] Geppetto
3. Which fairy brings Pinocchio to life?
[A] The Blue Fairy
4. Where does Pinocchio go to school?
[A] The School of Hard Knocks
5. How does Pinocchio turn into a donkey?
[A] Misbehaving on Pleasure Island
6. Which character sings the song 'When You Wish Upon a Star'?
[B] Jiminy Cricket
7. What does the Blue Fairy turn Pinocchio into at the end of the story?
[C] A real boy
8. How does Pinocchio become a real boy?
[B] By proving himself brave, truthful, and unselfish
9. What is the name of the fox who tricks Pinocchio?
[A] Honest John
10. Which two pets did the wood carver have?
[D] Kitten and goldfish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does the Blue Fairy tell Pinocchio will happen if he tells lies?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woodcarver who created Pinocchio?</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Which fairy brings Pinocchio to life?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Where does Pinocchio go to school?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How does Pinocchio turn into a donkey?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Which character sings the song 'When You Wish Upon a Star'?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does the Blue Fairy turn Pinocchio into at the end of the story?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How does Pinocchio become a real boy?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the fox who tricks Pinocchio?</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Which two pets did the wood carver have?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