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coral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microscopic animal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plant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Rotifer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Krill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Copepod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 urchin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Jellyfish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Sharks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Seahorses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Copepods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Other zooplankton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Seaweed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Detritus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Phytoplankton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Loud noises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Transparency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Bright colors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Sharp spines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Seaweed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Phytoplankton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Algae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Threatened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Data deficient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Endangered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Least concern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are decomposers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are producers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are food for other animals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are top predators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Sexual reproduction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Asexual reproduction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Budding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Fragmentation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Population bloom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Population growth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Population explosion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Population surge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Diverse World of Zooplankton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Zooplankton are small, drifting animals that live in the ocean. They are an important part of the marine food chain, as they are a primary food source for many larger animals, including fish, whales, and sea birds. Zooplankton come in a variety of shapes and sizes, from tiny single-celled organisms to larger, more complex creatures like jellyfish and krill. They are found throughout the world's oceans, from the surface waters to the deep sea, and play a crucial role in maintaining the health and balance of marine ecosystems. Zooplankton populations can be affected by changes in ocean temperature, acidity, and nutrient levels, making them an important indicator of the health of the ocean as a whole.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zooplankton?
[B] A type of microscopic animal
2. Which of these is NOT a type of zooplankton?
[D] Sea urchin
3. Which of the following is a primary zooplankton group?
[D] Copepods
4. What do carnivorous zooplankton mainly consume?
[A] Other zooplankton
5. What adaptation helps zooplankton avoid predators?
[B] Transparency
6. What is the main food source for zooplankton?
[B] Phytoplankton
7. What is the conservation status of zooplankton?
[B] Data deficient
8. What is the role of zooplankton in the ocean ecosystem?
[C] They are food for other animals
9. What is the most common method of reproduction in zooplankton?
[B] Asexual reproduction
10. What is the term for the rapid increase in zooplankton population?
[A] Population bloom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zooplankton?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of these is NOT a type of zooplankton?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 following is a primary zooplankton group?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do carnivorous zooplankton mainly consume?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adaptation helps zooplankton avoid predators?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main food source for zooplankton?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conservation status of zooplankton?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role of zooplankton in the ocean ecosystem?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most common method of reproduction in zooplankton?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term for the rapid increase in zooplankton population?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