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York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Detroit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Chicago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Los Angeles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Text message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Burner cell phone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Payphone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Note in Jack's pocket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70 miles per hour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45 miles per hour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50 miles per hour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65 miles per hour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Hand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Shoulder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Leg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Jeff Daniels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Jeff Bridges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Dennis Hopper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Ed Harris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Speed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Action packed adventure where Jack Traven races against the clock to prevent a bomp from exploding aboard a city bus.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Jack and Harry were SWAT officers for which city's police department
[D] Los Angeles
2. How does the bomber contact Jack after the first bus explodes
[C] Payphone
3. What speed does the bus need to be above to stop it from exploding
[C] 50 miles per hour
4. Where does Jack shoot Harry forcing the bomber to release him
[D] Leg
5. Who played the role of Detective Harry Temple
[A] Jeff Daniels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Jack and Harry were SWAT officers for which city's police department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How does the bomber contact Jack after the first bus explodes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speed does the bus need to be above to stop it from exploding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does Jack shoot Harry forcing the bomber to release him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played the role of Detective Harry Temple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