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Bethany Beach</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Dewey Beach</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Rehoboth Beach</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Fenwick Island</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Peach Blossom</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Goldenrod</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Dogwood</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Mountain Laurel</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Bald Eagle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Blue Jay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Blue Hen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American Goldfinch</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Newark</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Wilmington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Dover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Rehoboth Beach</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Tuna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Weakfish</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Bluefish</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Flounder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Small Wonder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Blue Hen State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First State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Diamond State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American Holly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Red Maple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Dogwood</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White Oak</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Wilmington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Lewes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New Castle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Dover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Middletown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Wilmington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Newark</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Dover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Delaware: The First State</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Delaware is a state located in the Mid-Atlantic region of the United States. It is the second smallest state in terms of land area and the sixth least populous state. The state is known for its tax-friendly business environment and is home to many corporations. It was the first state to ratify the US Constitution and is often referred to as the "First State". Delaware has a diverse economy with industries such as healthcare, finance, and agriculture. The state is also known for its beaches and tourist attractions such as the Delaware Art Museum and the Brandywine Zoo.</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Which Delaware beach city has a mile-long boardwalk?
[C] Rehoboth Beach
2. Which flower is designated as the state flower of Delaware?
[A] Peach Blossom
3. Which bird is the state bird of Delaware?
[C] Blue Hen
4. Which city is the capital city of Delaware?
[C] Dover
5. What is the state fish of Delaware?
[B] Weakfish
6. Which nickname became Delaware’s official state nickname in 2002?
[C] The First State
7. What is the state tree of Delaware?
[A] American Holly
8. Which Delaware town was founded in 1631 and is known as the First Town in the First State?
[B] Lewes
9. What is the largest city in Delaware?
[B] Wilmington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Which Delaware beach city has a mile-long boardwalk?</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Which flower is designated as the state flower of Delaware?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Which bird is the state bird of Delaware?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Which city is the capital city of Delaware?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state fish of Delaware?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Which nickname became Delaware’s official state nickname in 2002?</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state tree of Delaware?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Which Delaware town was founded in 1631 and is known as the First Town in the First State?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largest city in Delaware?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