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2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Layouts/slideLayout1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Charlie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Teddy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Gabe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Toby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Isabella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Penelope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Carol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Candice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Maddie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Macy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Maxine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Harper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Princeton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Yale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Harvard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NYU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She could time travel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She could see into the past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She could freeze time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She could see into the future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Disney Channel Quiz Show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This is a quiz activity testing your knowledge on Disney Channel T.V shows!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Good Luck Charlie, who is the youngest sibling of the Duncan family?
[D] Toby
2. What was the name of Phineas and Ferb's sister?
[D] Candice
3. When Justin and Alex Russo accidentally turn Max into a little girl, what becomes his new name?
[C] Maxine
4. What college does Teddy Duncan decide to attend?
[B] Yale
5. What special ability did Raven from That's So Raven have?
[D] She could see into the future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Good Luck Charlie, who is the youngest sibling of the Duncan family?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What was the name of Phineas and Ferb's sister?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When Justin and Alex Russo accidentally turn Max into a little girl, what becomes his new name?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What college does Teddy Duncan decide to attend?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What special ability did Raven from That's So Raven have?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