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1995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1634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1776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2000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Andy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Jessie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Buzz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Woody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Aaron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Billy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Tommy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Andy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They call Andy for help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They launch the rocket first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They come alive and frighten Sid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They hide under Sid’s bed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Tim Allen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Tom Hanks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Wallace Shawn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Don Rickles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Pizza Hut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Pizza Planet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None of the above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Pizza Palace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 conveyor belt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 garbage truck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 crane’s industrial claw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 trampoline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Mr. Potato Head gives him Buzz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For his birthday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He builds Buzz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He finds him in his classroom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Rex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Jessie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Woody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Buzz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 robot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 wind-up monkey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 squeaky penguin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 wooden horse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Toy Story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Toy Story is a 1995 American computer-animated buddy comedy film produced by Pixar Animation Studios and directed by John Lasseter. The film follows a group of toys who come to life when humans are not present, including Woody, a pull-string cowboy doll, and Buzz Lightyear, a space ranger action figure. The two toys initially clash but eventually become friends as they work together to escape the clutches of the villainous neighbor boy, Sid. The film was a critical and commercial success, becoming the highest-grossing film of 1995 and receiving three Academy Award nominations. It has since become a beloved classic and spawned multiple sequels and spin-offs. (Source: Wikipedia)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When did the first Toy Story come out
[A] 1995
2. Who leads the toys in Andy’s room at the beginning of the first Toy Story film?
[D] Woody
3. What is the name of the boy who owns Woody and Buzz?
[D] Andy
4. How do Woody and Sid’s mutant toys stop Sid from launching Buzz’s rocket?
[C] They come alive and frighten Sid
5. Who voices Woody in the original English-language version of Toy Story?
[B] Tom Hanks
6. Which space-themed pizza restaurant does Andy visit in Toy Story?
[B] Pizza Planet
7. What equipment do the Aliens use to rescue the toys from the incinerator in Toy Story 3?
[C] A crane’s industrial claw
8. How does Andy get Buzz
[B] For his birthday
9. What is the name of the cowboy doll in Toy Story?
[C] Woody
10. What kind of toy is Wheezy in Toy Story 2?
[C] A squeaky penguin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When did the first Toy Story come out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Who leads the toys in Andy’s room at the beginning of the first Toy Story film?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is the name of the boy who owns Woody and Buzz?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How do Woody and Sid’s mutant toys stop Sid from launching Buzz’s rocket?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Who voices Woody in the original English-language version of Toy Story?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Which space-themed pizza restaurant does Andy visit in Toy Story?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equipment do the Aliens use to rescue the toys from the incinerator in Toy Story 3?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How does Andy get Buzz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is the name of the cowboy doll in Toy Story?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What kind of toy is Wheezy in Toy Story 2?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