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Between Iraq &amp; Iran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Between Nepal &amp; Afghanistan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Between Nepal &amp; China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Between Uzbekistan &amp; India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Indian Ocean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Atlantic Ocean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Arctic Ocean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Pacific Ocean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Sweden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Finland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Russia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United Kingdom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Ukraine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Turkey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Portugal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Estonia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Puerto Rico Trench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Mariana Trench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Java Trench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Arctic Basin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Gulf of Mexico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Gulf of Aden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Mediterranean Sea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Baltic Sea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China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Australia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India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Germany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Portugal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Germany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Austria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France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New Delhi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Agra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Mumbai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Calcutta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Tel Aviv, Israel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Baku, Azerbaijan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Sochi, Russia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Istanbul, Turkey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World Geography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Come join us as we put you to the test on your knowledge of World Geography.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Where is Mount Everest located?
[C] Between Nepal &amp; China
2. What is the biggest ocean?
[D] The Pacific Ocean
3. Which European country has the highest number of lakes?
[B] Finland
4. Which of the following is not a country in Europe?
[B] Turkey
5. What is the deepest location on earth?
[B] Mariana Trench
6. The Kaliningrad Oblast borders which body of water?
[D] Baltic Sea
7. Which one of these countries has the largest population?
[A] China
8. Which one of these countries has no access to the sea?
[C] Austria
9. What is the capital of India?
[A] New Delhi
10. What city lies on the western shore of the Caspian Sea?
[B] Baku, Azerbaijan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Where is Mount Everest located?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biggest ocean?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European country has the highest number of lakes?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of the following is not a country in Europe?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deepest location on earth?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The Kaliningrad Oblast borders which body of water?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one of these countries has the largest population?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one of these countries has no access to the sea?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capital of India?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What city lies on the western shore of the Caspian Sea?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