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Heartbreak Hotel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Hound Dog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Love Me Tender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Jailhouse Rock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1939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1937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1935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1941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Jailhouse Rock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Blue Hawaii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Loving You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Viva Las Vegas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Burning Love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Way Down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Little Less Conversation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Suspicious Minds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Elvis' Golden Records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Elvis Presley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Elvis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Elvis Is Back!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Heartbreak Hotel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Jailhouse Rock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Hound Dog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Love Me Tender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Mexico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Germany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England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Canada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Jailhouse Rock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Love Me Tender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Heartbreak Hotel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Hound Dog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Aaron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Arron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Aaren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Aron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Elvis Presley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Elvis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Elvis' Golden Records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Elvis Is Back!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the King of Rock 'n' Roll: An Elvis Presley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Elvis Presley Quiz is a great way to test your knowledge of the King of Rock and Roll. It is also a fun way to learn more about the life and career of one of the most iconic figures in music history. The quiz covers a wide range of topics, from Elvis' early life and career to his later years and his influence on popular culture. It is a great way to brush up on your knowledge of Elvis and to learn more about his life and legacy. Additionally, taking the quiz is a great way to challenge yourself and to see how much you know about the King of Rock and Roll. It is also a great way to have some fun and to show off your knowledge of Elvis Presley.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was Elvis Presley's first number one single in the US?
[A] Heartbreak Hotel
2. What year was Elvis Presley born?
[C] 1935
3. What was Elvis Presley's first movie?
[C] Loving You
4. What was Elvis Presley's last number one single?
[B] Way Down
5. What was Elvis Presley's first album?
[B] Elvis Presley
6. What was Elvis Presley's first number one single in the UK?
[A] Heartbreak Hotel
7. What was Elvis Presley's first concert outside of the United States?
[D] Canada
8. What was Elvis Presley's first number one single?
[C] Heartbreak Hotel
9. What was Elvis Presley's middle name?
[A] Aaron
10. What was Elvis Presley's first number one album?
[C] Elvis' Golden Records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was Elvis Presley's first number one single in the 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year was Elvis Presley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was Elvis Presley's first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was Elvis Presley's last number one single?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was Elvis Presley's first album?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was Elvis Presley's first number one single in the UK?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was Elvis Presley's first concert outside of the United States?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was Elvis Presley's first number one single?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was Elvis Presley's middle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was Elvis Presley's first number one album?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