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 and summer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Fall and winter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Year-round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Every other year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Songbird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Gamebird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Waterfowl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Corvus corax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Carduelis carduelis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Passer domesticus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Turdus migratorius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20-22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25-27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15-17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1.5-2.5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5-7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Fruits and berries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Seeds and nuts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Insects and worms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and crustaceans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Forests and jungles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Deserts and scrublands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woodlands and grasslands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Mountains and tundra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Chirp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Squawk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American Robin!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American Robin Quiz is a great way to learn more about this species of bird. It can help you identify the different types of robins, their habitats, and behaviors. It can also help you understand the importance of conservation and how to protect these birds. The quiz can also help you understand the different types of food they eat, their nesting habits, and the different types of sounds they make. Taking the quiz can also help you appreciate the beauty of these birds and the important role they play in our environment. By taking the quiz, you can gain a better understanding of the American Robin and its importance to our ecosystem.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American Robin's nesting season?
[A] Spring and summer
2. What type of bird is the American Robin?
[A] Songbird
3. What color is the American Robin's breast?
[B] Orange
4. What is the scientific name of the American Robin?
[D] Turdus migratorius
5. What is the average wingspan of an American Robin?
[D] 10-12 inches
6. What is the average weight of an American Robin?
[A] 1.5-2.5 ounces
7. What is the average lifespan of an American Robin?
[D] 2-3 years
8. What is the American Robin's diet primarily composed of?
[C] Insects and worms
9. What type of habitat does the American Robin prefer?
[C] Open woodlands and grasslands
10. What is the American Robin's call?
[A] Chirp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American Robin's nesting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bird is the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color is the American Robin's breast?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scientific name of the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wingspan of an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weight of an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an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American Robin's diet primarily composed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habitat does the American Robin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American Robin's call?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