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Jesse Jackson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Huey P. Newton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Martin Luther King, Jr.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Stokely Carmichael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Phyllis Wheatly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Ida Wells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Harriet E. Adams Wilson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Marion Shea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Dr. Joan Higginbotham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Dr. Stephanie Wilson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Dr. Yvonne Cagle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Dr. Mae Jemison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Whoopi Goldberg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Sophie Okonedo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Jennifer Hudson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Haddie McDaniel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Sierra Leone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Liberia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Senegal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Egypt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Mahatma Gandhi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Kobe Bryant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Muhammad Ali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Michael Jordan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Track star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Singer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Tennis player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Basketball player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LeBron James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Usain Bolt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Jesse Owens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Kobe Bryant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Detroit, Michigan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Kansas City, Missouri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Atlanta, Georgia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Chicago, Illinois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Michael Jackson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Michael Jordan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Josh Gibson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Louis Armstrong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Black History Month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much do you know about Black History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the 1960's, this activist encouraged African-Americans to stop using "colored" or "negro", but instead use "black"
[B] Huey P. Newton
2. She was the first African American to publish her writings
[A] Phyllis Wheatly
3. Who was the first black female astronaut to travel in space
[D] Dr. Mae Jemison
4. Who was black actress to win the Academy Award"s Best Supporting Actress Oscar in 2006
[C] Jennifer Hudson
5. What African nation was founded by American president James Monroe as a homeland for freed American slaves
[B] Liberia
6. Who was an American professional boxer, activist, and philanthropist. Nicknamed "The Greatest"
[C] Muhammad Ali
7. Arthur Ashe was a famous
[C] Tennis player
8. Who won four gold medals at the 1936 Olympics in Berlin, embarrassing German dictator Adolf Hitler
[C] Jesse Owens
9. The first Black-owned radio station was based in this city
[C] Atlanta, Georgia
10. Who is known as "Air Jordan"
[B] Michael Jordan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the 1960's, this activist encouraged African-Americans to stop using "colored" or "negro", but instead use "black"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She was the first African American to publish her writings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the first black female astronaut to travel in space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black actress to win the Academy Award"s Best Supporting Actress Oscar in 2006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African nation was founded by American president James Monroe as a homeland for freed American slaves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was an American professional boxer, activist, and philanthropist. Nicknamed "The Greatest"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Arthur Ashe was a famous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won four gold medals at the 1936 Olympics in Berlin, embarrassing German dictator Adolf Hitler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The first Black-owned radio station was based in this city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known as "Air Jordan"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