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Lion 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Les Misérables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Phantom of the Opera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Call of Duty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League of Legends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Fortnite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Overwatch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 Martin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Justin Timberlake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 Levine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Louvre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British Museum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State Hermitage Museum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Metropolitan Museum of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Flamenco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Stephen 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R.R. Martin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J.K. Rowling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J.R.R. Tolkien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Pacific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Russia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Cricket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Hockey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Rugby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Global Trivia Challenge: A Fun and Engaging Icebreaker Quiz! (148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Join us for an exciting and interactive icebreaker quiz that will test your knowledge on a variety of fun and engaging topics! From general knowledge and pop culture to food, travel, sports, and more, this quiz has something for everyone. Global Trivia Challenge is designed to bring everyone together, foster friendly competition, and create lasting memories. So, get ready to show off your trivia skills and have a blast!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musical features the song 'Memory'?
[B] Cats
2. In which video game do players battle to be the last one standing on an island?
[C] Fortnite
3. Who is the lead singer of the band 'Coldplay'?
[A] Chris Martin
4. What is the largest museum in the world?
[A] The Louvre
5. What is the name of the traditional Maori dance of New Zealand?
[B] Haka
6. How many players are there in a rugby union team?
[B] 15
7. Who wrote the 'Harry Potter' book series?
[C] J.K. Rowling
8. What is the largest ocean on Earth?
[B] Pacific Ocean
9. Which country has the most time zones?
[A] France
10. In which sport would you find a 'silly mid-off'?
[A] Cricket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musical features the song 'Memory'?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video game do players battle to be the last one standing on an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lead singer of the band 'Coldplay'?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largest museum in the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traditional Maori dance of New Zealand?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players are there in a rugby union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wrote the 'Harry Potter' book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largest ocean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country has the most time zones?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sport would you find a 'silly mid-off'?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