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6</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4</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22 years old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 years old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16 years old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 years old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hours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12 hours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8 hours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6 hours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60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34°C</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28°C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31°C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15 kilometers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25 kilometers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kilometers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kilometers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Marathon Swimming at the Olympics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Terms and Rules for Marathon Swimming Olympic Sports Quiz can be beneficial for several reasons. Firstly, it can help you gain a better understanding of the rules and regulations that govern marathon swimming in the Olympics. This knowledge can be useful if you are a fan of the sport or if you plan to participate in it in the future.Secondly, taking the quiz can help you improve your memory and retention skills. By answering questions about the various terms and rules, you will be reinforcing your knowledge and making it easier to recall in the future.Finally, taking the quiz can be a fun and engaging way to learn about marathon swimming. Whether you are a seasoned athlete or a casual fan, the quiz can provide you with a new perspective on the sport and help you appreciate the skill and dedication required to compete at the highest level.Overall, taking the Terms and Rules for Marathon Swimming Olympic Sports Quiz can be a valuable learning experience that can enhance your knowledge and appreciation of this exciting and challenging sport.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minimum number of safety boats required for a marathon swim in the Olympics?
[A] 2
2. What is the maximum number of feedings allowed for a swimmer during a marathon swim in the Olympics?
[C] 6
3. What is the minimum age for a swimmer to compete in a marathon swim in the Olympics?
[D] 18 years old
4. What is the maximum number of swimmers allowed per country in a marathon swim in the Olympics?
[B] 2
5. What is the maximum time allowed for a swimmer to complete a marathon swim in the Olympics?
[D] 6 hours
6. What is the minimum number of officials required for a marathon swim in the Olympics?
[C] 3
7. What is the maximum number of strokes allowed per minute for a swimmer during a marathon swim in the Olympics?
[A] 60
8. What is the maximum water temperature allowed for a marathon swim in the Olympics?
[D] 31°C
9. What is the minimum number of laps required for a marathon swim in the Olympics?
[D] 25
10. What is the minimum distance for a marathon swim in the Olympics?
[D] 10 kilometers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minimum number of safety boats required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maximum number of feedings allowed for a swimmer during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minimum age for a swimmer to compete in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maximum number of swimmers allowed per country in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maximum time allowed for a swimmer to complete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minimum number of officials required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maximum number of strokes allowed per minute for a swimmer during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maximum water temperature allowed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minimum number of laps required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minimum distance for a marathon swim in the Olympics?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