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Bangladesh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Sri Lanka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Pakistan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Emily Brontë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Charlotte Brontë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Louisa May Alcott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Jane Austen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Hustle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Moonwalk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Twist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Macarena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1975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1972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Neil Armstrong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Yuri Gagarin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Buzz Aldrin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Alan Shepard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Philips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Panasonic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Sony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Toshiba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Japan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Russia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War and Peace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Adventures of Sherlock Holmes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Great Expectations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Oliver Twist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1931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1920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1905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Ishmael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Moby Dick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Captain Ahab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Queequeg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Timeless Trivia: A Journey Through the Ages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across decades of history, culture, and more in this engaging and accessible quiz. Whether you're a seasoned trivia buff or simply curious, there's something for everyone in this fun and challenging game. Get ready to embark on a fascinating journey through time!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which country is the Taj Mahal found?
[C] India
2. Who wrote the novel 'Pride and Prejudice'?
[D] Jane Austen
3. Which popular dance craze swept the world in the 1970s?
[A] The Hustle
4. In what year was the first commercially successful video game, Pong, released?
[D] 1972
5. Who was the first person to walk on the moon?
[A] Neil Armstrong
6. Which company first produced the Walkman?
[C] Sony
7. Where is the Great Wall of China situated?
[D] China
8. Which classic novel features the character of Sherlock Holmes?
[B] The Adventures of Sherlock Holmes
9. Which year did the Titanic sink?
[B] 1912
10. What is the name of the whale in Herman Melville's 'Moby-Dick'?
[B] Moby Dick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which country is the Taj Mahal found?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wrote the novel 'Pride and Prejudice'?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popular dance craze swept the world in the 1970s?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what year was the first commercially successful video game, Pong,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first person to walk on the moon?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company first produced the Walkman?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is the Great Wall of China situated?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classic novel features the character of Sherlock Holmes?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year did the Titanic sink?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whale in Herman Melville's 'Moby-Dick'?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