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Say "Swiper, go away" three times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Say "Swiper, stop doing that" three times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Say "Swiper, no swiping" three times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Say "Bad Swiper" three times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wedding rings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wedding cake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His hat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 shoes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Swiper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phones every viewer individually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sends them letters through the mail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never addresses the viewers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directly asks viewers to help with her quest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Pablo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Miguel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Atlas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Compass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Globe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Purple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Squirrel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Monkey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Dora the Explorer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Dora the Explorer is an animated children's television series that follows the adventures of a young Latina girl named Dora and her monkey friend, Boots. The show is designed to teach children basic Spanish vocabulary and problem-solving skills through interactive storytelling and exploration. Each episode features Dora and Boots embarking on a new adventure, often involving a quest to find a missing item or help a friend in need. Along the way, they encounter obstacles and challenges that require the audience's help to overcome. The show has been praised for its educational content and positive representation of Latinx culture. It aired on Nickelodeon from 2000 to 2019.</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Dora's Enchanted Forest Adventures, which animal takes over as king and bans elves, fairies and scarecrows?
[D] Owl
2. Which phrase do Dora and Boots usually repeat three times to stop Swiper from stealing?
[C] Say "Swiper, no swiping" three times
3. In The Grumpy Old Troll Gets Married, what did the Troll forget at his grandmother's house?
[A] The wedding rings
4. Which of Dora’s friends is a bull?
[C] Benny
5. In which year did the original Dora the Explorer premiere on Nickelodeon?
[D] 2000
6. How does Dora often seek help from the audience in Dora the Explorer?
[D] She directly asks viewers to help with her quest
7. Who is Dora's cousin?
[B] Diego
8. Who does Dora ask for help when she doesn't know where to go?
[C] The Map
9. What is the color of Dora the explorer's backpack?
[D] Purple
10. Swiper is a quick and sneaky
[D] Fox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Dora's Enchanted Forest Adventures, which animal takes over as king and bans elves, fairies and scarecrows?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phrase do Dora and Boots usually repeat three times to stop Swiper from stealing?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The Grumpy Old Troll Gets Married, what did the Troll forget at his grandmother's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Dora’s friends is a bull?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the original Dora the Explorer premiere on Nickelodeon?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Dora often seek help from the audience in Dora the Explorer?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Dora's cousin?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does Dora ask for help when she doesn't know where to 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color of Dora the explorer's backpack?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Swiper is a quick and sneaky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