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Laura Dern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Shailene Woodley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Nicole Kidman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Zoe Kravitz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Newport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Malibu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Monterey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Santa Barbara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Nicole Kidman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Shailene Woodley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Reese Witherspoon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Laura Dern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Pride and Prejudice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Little Women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War and Peace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Kill a Mockingbird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Nicole Kidman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Laura Dern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Reese Witherspoon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Zoe Kravitz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Perry Wright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Nathan Carlson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Gordon Klein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Ed Mackenzie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Karaoke Night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Bingo Night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Trivia Night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Dance Night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Madeline Martha Mackenzie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Bonnie Carlson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Jane Chapman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Celeste Wright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Amanda Reisman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Emily Barnes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Sophie Miller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Laura Peterson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Renata Klein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Bonnie Carlson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Madeline Martha Mackenzie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Celeste Wright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Big Little Lies: Unraveling Secrets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Big Little Lies is a TV show based on the novel of the same name by Liane Moriarty. The show follows the lives of five women in Monterey, California, who are all connected through their children's school. The show explores themes of motherhood, marriage, domestic abuse, and the facade of perfection. The cast includes Reese Witherspoon, Nicole Kidman, Shailene Woodley, Laura Dern, and Zoë Kravitz. The show has received critical acclaim for its performances, writing, and direction. It has won numerous awards, including eight Primetime Emmy Awards. The show has been praised for its portrayal of complex female characters and its exploration of important social issues.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plays the character of Celeste Wright in Big Little Lies?
[C] Nicole Kidman
2. In which town do the events of Big Little Lies take place?
[C] Monterey
3. Who plays the character of Jane Chapman in Big Little Lies?
[B] Shailene Woodley
4. Which book is Jane Chapman reading throughout the show?
[D] To Kill a Mockingbird
5. Which actress plays the character of Bonnie Carlson in Big Little Lies?
[D] Zoe Kravitz
6. Who is Madeline Mackenzie's husband?
[D] Ed Mackenzie
7. What is the fundraiser that the parents are organizing called?
[C] Trivia Night
8. What is the name of the character played by Reese Witherspoon in Big Little Lies?
[A] Madeline Martha Mackenzie
9. What is the name of the therapist that Celeste Wright and Perry Wright see?
[A] Amanda Reisman
10. What is the name of the character played by Laura Dern in Big Little Lies?
[A] Renata Klein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plays the character of Celeste Wright in Big Little Lies?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town do the events of Big Little Lies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plays the character of Jane Chapman in Big Little Lies?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book is Jane Chapman reading throughout the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actress plays the character of Bonnie Carlson in Big Little Lies?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Madeline Mackenzie's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fundraiser that the parents are organizing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played by Reese Witherspoon in Big Little Lies?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therapist that Celeste Wright and Perry Wright see?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character played by Laura Dern in Big Little Lies?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