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Maleficent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Ursula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Jafar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Captain Hook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Captain Hook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Izzy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Cubby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 a boat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car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 a magic carpet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 a train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Captain Hook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Peter Pan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Sharky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Smee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Black Pearl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Never 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Bucky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Jolly Roger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When Captain Hook steals the Never Land's treasure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When the Lost City is in danger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 the mermaids need their help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When a storm hits Never 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Michael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steal their treasure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make them walk the plank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get revenge on Peter Pan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force them to be his crew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 Pirate Island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 a deserted island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cave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treehouse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Izzy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Skully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Cubby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Jake and the Never Land Pirates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Jake and the Never Land Pirates is an animated television series that follows the adventures of a young boy named Jake and his crew of friends as they explore the magical world of Never Land. The show features a mix of action, adventure, and comedy, and is aimed at young children. Each episode sees Jake and his crew facing off against the villainous Captain Hook and his bumbling sidekick, Mr. Smee, as they try to protect Never Land and its inhabitants. The show has been praised for its positive messages about teamwork, friendship, and problem-solving, and has won several awards for its animation and storytelling.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main villain in the show?
[D] Captain Hook
2. Who is the leader of the Never Land Pirates?
[D] Jake
3. How do Jake and his crew get around Never Land?
[A] On a boat
4. Which character is the captain of the Jolly Roger?
[A] Captain Hook
5. What is the name of Jake's ship?
[C] Bucky
6. Which event causes Jake and his crew to go on a mission to save Never Land?
[A] When Captain Hook steals the Never Land's treasure
7. What is the name of the main character in Jake and the Never Land Pirates?
[B] Jake
8. Why does Captain Hook want to capture Jake and his crew?
[A] To steal their treasure
9. Where is the hideout of Jake and his crew located?
[D] In a treehouse
10. Which character is a mermaid in the show?
[D] Marina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main villain in the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leader of the Never Land Pirates?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do Jake and his crew get around Never 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character is the captain of the Jolly Roger?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Jake's 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event causes Jake and his crew to go on a mission to save Never 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main character in Jake and the Never Land Pirates?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Why does Captain Hook want to capture Jake and his crew?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is the hideout of Jake and his crew located?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character is a mermaid in the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