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Ashish Nehra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Kapil Dev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Ajit Agarkar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Venkatesh Prasad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Kapil Dev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Sachin Tendulkar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Sunil Gavaskar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Javagal Srinath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11 teams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team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teams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teams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Pakistan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Zealand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Popping Creases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End Zones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Goal Posts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Wickets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Sri Lanka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Kenya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Bermuda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Namibia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West Indies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East Africa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Sri Lanka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Half Pitch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Half 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Field Length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Pitch Length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None; the batsman is given out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Ultimate Cricket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really know Cricket?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cricketer has the best bowling figures in an innings at the World Cup?
[A] Ashish Nehra
2. Which Indian cricketer has written the book "Idols"?
[C] Sunil Gavaskar
3. How many teams play in a game of cricket?
[C] 2 teams
4. Which country is called "Birth of Cricket game?"
[B] England
5. In cricket, a run is scored when the batsmen runs between what?
[A] The Popping Creases
6. Against which country did India score their highest total at the World Cup?
[C] Bermuda
7. India's first win in a World Cup match was against?
[A] West Indies
8. How far must a cricket batter travel to score a run?
[D] Pitch Length
9. There is fourways of getting out
[D] True
10. When the batsman hits the ball and it clears the boundary on the full, how many runs are scored?
[B] Six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cricketer has the best bowling figures in an innings at the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Indian cricketer has written the book "Idols"?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teams play in a game of cricket?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country is called "Birth of Cricket game?"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cricket, a run is scored when the batsmen runs between what?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Against which country did India score their highest total at the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India's first win in a World Cup match was against?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far must a cricket batter travel to score a run?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There is fourways of getting 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the batsman hits the ball and it clears the boundary on the full, how many runs are scored?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