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Catalina mariposa lily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California buckwheat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 poppy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 blackberry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California grizzly bear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State seal of California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Single blue star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Coat of arms of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California quail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Northern flicker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 condors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 scrub jay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Alvord Desert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Colorado Desert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Great Basin Desert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Mojave Desert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Golden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Bay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Garden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Sunshine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Francisco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Jose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Sacramento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Los Angeles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Golden Gate Bridge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Coronado Bridge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Bixby Bridge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Arroyo Hondo Bridge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California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California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state flower of California is
[C] California poppy
2. The flag of California has the following symbols
[A] California grizzly bear
3. Which of these is the state bird of California
[A] California quail
4. Which of these if the biggest desert in California
[D] The Mojave Desert
5. California is also known as
[A] Golden state
6. The capital of California is
[C] Sacramento
7. Abbreviation for California is
[A] CA
8. Which famous bridge connects San Francisco to Marin County
[A] The Golden Gate Bridge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state flower of California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flag of California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is the state bird of California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if the biggest desert in California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California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capital of California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Abbreviation for California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famous bridge connects San Francisco to Marin County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