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50-60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40-50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60-70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30-40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7-8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9-10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6-7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5-6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10-14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15-20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9-10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7-8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250-350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350-450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150-250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450-550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350-450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450-550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250-350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150-250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cubs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cubs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cubs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cubs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Panthera pardus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Panthera leo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Panthera onca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Panthera tigris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Lion Knowledge: A Roar-worthy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Lion Quiz is a great way to learn more about the majestic animal. Lions are one of the most iconic animals in the world, and taking the quiz can help you gain a better understanding of their behavior, habitat, and diet. Additionally, the quiz can help you learn more about the different species of lions, such as African lions, Asiatic lions, and Barbary lions. Knowing more about these animals can help you appreciate them more and understand why they are so important to the environment. Taking the quiz can also help you become more aware of the threats that lions face, such as poaching and habitat loss. By taking the quiz, you can become more informed about the conservation efforts that are being made to protect these animals. Ultimately, taking the Lion Quiz is a great way to gain a better understanding of these incredible animals and the threats they face.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speed of a lion?
[A] 50-60 mph
2. What is the average length of a male lion?
[C] 6-7 feet
3. What is the average height of a male lion?
[B] 4-5 feet
4. What is the average lifespan of a lion in the wild?
[B] 10-14 years
5. What is the average length of a female lion?
[A] 6-7 feet
6. What is the average height of a female lion?
[C] 3-4 feet
7. What is the average weight of a female lion?
[C] 150-250 lbs
8. What is the average weight of a male lion?
[C] 250-350 lbs
9. What is the average number of cubs in a litter?
[B] 2-3 cubs
10. What is the scientific name for the lion?
[B] Panthera leo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speed of a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length of a 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height of a 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lifespan of a lion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length of a female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height of a female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weight of a female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weight of a male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number of cubs in a litter?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scientific name for the lion?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