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Megan Mullally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Debbie Reynolds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Debra Messing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Shelley Morrison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Diana 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Céline Dion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Tina Turner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Fontana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Foxhausen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Otterhausen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Beaverhausen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 Talk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Lets Talk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Just Jack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Share Talk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Interior decorator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Lawyer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Doctor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Will &amp; Grace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lives of Will, Grace and their friends.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 the role of Grace Adler
[C] Debra Messing
2. Who is Jack's idol
[D] Cher
3. One of the aliases Karen uses is Anastasia
[D] Beaverhausen
4. What was the name of the talk show hosted by Jack on Out TV
[A] Jack Talk
5. What does Will do for a living
[B] Lawyer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 the role of Grace Adler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Jack's idol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One of the aliases Karen uses is Anastasia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talk show hosted by Jack on Out TV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Will do for a living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