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Mentat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Gom Jabbar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Shai-Hulud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Tleilax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Mentat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Gom Jabbar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Corrino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Ordos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Atreides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Harkonnen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Thufir Hawat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Leto Atreides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Stilgar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Gurney Halleck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Gaius Helen Mohiam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Lady Jessica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Alia Atreides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Agony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Mentat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Gom Jabbar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Caladan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Giedi Prime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Arrakis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Tleilax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Mentat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Lasgun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Gom Jabbar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Crysknife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Gom Jabbar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Mentat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Stilgar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Leto Atreides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Shaddam 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Paul Atreides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Dune by Frank Herbert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Dune by Frank Herbert Quiz is a great way to test your knowledge of the classic science fiction novel. It is a great way to challenge yourself and see how much you know about the book. The quiz will help you to understand the characters, plot, and themes of the novel better. It will also help you to remember key details and events that happened throughout the book. Additionally, taking this quiz will help you to appreciate the complexity of the novel and the depth of Herbert’s writing. It will also help you to gain a better understanding of the world of Dune and the characters that inhabit it. Taking this quiz is a great way to deepen your appreciation for the novel and to gain a better understanding of the story.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drug that gives the user prescience?
[C] Melange
2. What is the name of the giant sandworms of Arrakis?
[A] Shai-Hulud
3. What is the name of the noble family that controls Arrakis?
[C] Atreides
4. What is the name of the Fremen leader who helps Paul Atreides?
[C] Stilgar
5. What is the name of the Bene Gesserit Reverend Mother?
[A] Gaius Helen Mohiam
6. What is the name of the Bene Gesserit test of pain and fear?
[A] The Agony
7. What is the name of the desert planet in Dune?
[C] Arrakis
8. What is the name of the weapon used by the Fremen?
[D] Crysknife
9. What is the name of the spice found only on Arrakis?
[C] Melange
10. What is the name of the Emperor of the Known Universe?
[C] Shaddam IV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drug that gives the user prescience?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giant sandworms of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noble family that controls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Fremen leader who helps Paul Atreides?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Bene Gesserit Reverend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Bene Gesserit test of pain and fear?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desert planet in Dune?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weapon used by the Fremen?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spice found only on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Emperor of the Known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