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Emma Corrin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Olivia Colman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Claire Foy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Helena Bonham Carter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Tony Blair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Winston Churchill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Harold Wilson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Margaret Thatcher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David Bailey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Mario Testino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Annie Leibovitz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Cecil Beaton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Buckingham Palace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Sandringham House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Balmoral Castle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Windsor Castle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Queen Elizabeth 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Queen Elizabeth, The Queen Mother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Queen Victoria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Queen Mary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Tony Blair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Prince Philip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Prince Charles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Harold Wilson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Camilla Parker Bowles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Princess Margaret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Lady Diana Spencer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Queen Elizabeth II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HMY Britannia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HMS Ark Royal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HMS Queen Elizabeth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HMS Prince of Wales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Olivia Colman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Emma Corrin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Claire Foy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Helena Bonham Carter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Andrew Parker Bowles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Tony Armstrong-Jones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Peter Townsend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Mark Phillips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Crown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Crown is a historical drama television series that follows the reign of Queen Elizabeth II from her early days as a newlywed to the present day. The show explores the personal and political challenges faced by the Queen and her family, as well as the changing social and cultural landscape of Britain during the 20th century. The series features an ensemble cast, including Claire Foy as the young Queen Elizabeth II, Matt Smith as Prince Philip, and Vanessa Kirby as Princess Margaret. The Crown has received critical acclaim for its writing, acting, and production values, and has won numerous awards, including multiple Emmys and Golden Globes.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Can you name the actress who plays Queen Elizabeth II in The Crown Season 1?
[C] Claire Foy
2. Who was the Prime Minister who served during the early years of Queen Elizabeth II's reign?
[B] Winston Churchill
3. What is the name of the photographer who takes official portraits of the royal family in The Crown?
[D] Cecil Beaton
4. What is the royal residence where Queen Elizabeth II and Prince Philip live in The Crown called?
[A] Buckingham Palace
5. Who is the mother of Queen Elizabeth II?
[B] Queen Elizabeth, The Queen Mother
6. Which character in The Crown is known for his political ambition?
[D] Harold Wilson
7. Which character in The Crown is known for her fashion sense?
[B] Princess Margaret
8. What is the name of the royal yacht that appears in The Crown?
[A] HMY Britannia
9. Who plays Queen Elizabeth II in The Crown Season 3?
[A] Olivia Colman
10. Who is Princess Margaret's husband?
[B] Tony Armstrong-Jones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Can you name the actress who plays Queen Elizabeth II in The Crown Season 1?</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was the Prime Minister who served during the early years of Queen Elizabeth II's reign?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photographer who takes official portraits of the royal family in The Crown?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royal residence where Queen Elizabeth II and Prince Philip live in The Crown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mother of Queen Elizabeth 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character in The Crown is known for his political ambition?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character in The Crown is known for her fashion sense?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royal yacht that appears in The Crown?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plays Queen Elizabeth II in The Crown Season 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Princess Margaret's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