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Twelfth Night: Or What You Will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Illyria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Twelfth Night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Viola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refers to the twelfth night of Hanukkah, a time of miracles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refers to the twelfth night of Diwali, a time of lights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refers to the twelfth night of Ramadan, a time of fasting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refers to the twelfth night of Christmas, a time of revelry and misrule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Feste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Fabian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Viola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Fabian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Antonio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Toby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Sebastian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Viola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Malvolio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Orsino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Olivia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Olivia's steward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Sebastian's friend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Orsino's jester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Viola's brother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Olivia and Sebastian's marriage represents the triumph of true love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Viola and Orsino's marriage represents the restoration of order and stability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Feste's final song represents the futility of human existence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Malvolio's revenge represents the triumph of the oppressed over their oppressors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Sebastian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Viola (disguised as Cesario)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Malvolio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Orsino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Sir Toby Belch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Antonio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Feste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Sir Andrew Aguecheek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Illyria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Venice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Love's Deception: A Twelfth Night Tale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Twelfth Night quiz can be a fun and engaging way to test your knowledge of one of Shakespeare's most beloved plays. This quiz can help you to deepen your understanding of the characters, themes, and plot of the play, as well as to identify key quotes and literary devices used by Shakespeare. By taking this quiz, you can also improve your critical thinking skills and develop your ability to analyze and interpret complex texts. Additionally, if you are a student of literature or drama, taking this quiz can help you to prepare for exams or assignments related to Twelfth Night. Overall, taking this quiz can be a rewarding and enjoyable experience that can enhance your appreciation of Shakespeare's work and improve your skills as a reader and thinker.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film adaptation of Twelfth Night directed by Trevor Nunn?
[A] Twelfth Night: Or What You Will
2. What is the significance of the play's title, Twelfth Night?
[D] It refers to the twelfth night of Christmas, a time of revelry and misrule
3. What is the name of the clown who entertains the characters?
[A] Feste
4. What is the name of Viola's twin brother?
[D] Sebastian
5. Who is the protagonist of Twelfth Night?
[A] Viola
6. Who is Malvolio?
[A] Olivia's steward
7. What is one possible interpretation of the play's ending?
[B] Viola and Orsino's marriage represents the restoration of order and stability
8. Who does Olivia fall in love with?
[B] Viola (disguised as Cesario)
9. What is the name of the drunken uncle who lives with Olivia?
[A] Sir Toby Belch
10. What is the setting of Twelfth Night?
[A] Illyria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film adaptation of Twelfth Night directed by Trevor Nunn?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significance of the play's title, Twelfth 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clown who entertains the characters?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Viola's twin brother?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protagonist of Twelfth 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Malvolio?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one possible interpretation of the play's ending?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does Olivia fall in love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drunken uncle who lives with Olivia?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setting of Twelfth 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