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Madonna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Like a Prayer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True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Like a Virgin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KFC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Dunkin' Donuts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Burger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McDonalds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Rome, Italy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Paris,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Barcelona,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Venice, Italy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Madonna Louise Veronica Ciccone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Madonna Louise Ciccone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Madonna Louise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Madonna Louise Veronica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Desperately Seeking Susan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Shanghai Surprise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League of Their 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Lucky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Holiday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Everybody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Bordeline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Jewish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Catholic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Protestant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Madonna: A Trivia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Madonna Quiz is a great way to test your knowledge of the iconic singer and her career. It is a fun and interactive way to learn more about Madonna and her music. The quiz covers a wide range of topics, from her early career to her current projects. It also includes questions about her personal life, such as her relationships and her children. Taking the quiz is a great way to stay up to date on Madonna's career and to learn more about her. It is also a great way to challenge yourself and to see how much you know about the Queen of Pop. Taking the Madonna Quiz is a great way to have fun and to learn more about the legendary singer.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When was her debut album Madonna released?
[D] 1983
2. What is the name of Madonna's first album?
[A] Madonna
3. In what famous restaurant chain did Madonna work as a waitress in New York?
[B] Dunkin' Donuts
4. Where was the music video for Like A Virgin filmed?
[D] Venice, Italy
5. What year did Madonna appear in the Super Bowl halftime show?
[B] 2012
6. What is Madonna's real name?
[B] Madonna Louise Ciccone
7. What is the name of Madonna's first movie?
[A] Desperately Seeking Susan
8. Which of these was Madonna's first single?
[C] Everybody
9. What year did Madonna win her first Grammy Award?
[C] 1984
10. What religion was Madonna brought up with?
[C] Catholic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When was her debut album Madonna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Madonna's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what famous restaurant chain did Madonna work as a waitress in New York?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was the music video for Like A Virgin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Madonna appear in the Super Bowl halftime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Madonna's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Madonna's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was Madonna's first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Madonna win her first Grammy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religion was Madonna brought up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