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enters our oceans.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inhaled by trees for photosynthesis.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lingers in the atmosphere.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megaton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Half a 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 tons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 Venus, Mars and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 Venus and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 and Venus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Shutting down all fossil fuel power plants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Taking all fossil fuel-burning vehicles off the road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Growing our own vegetables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Stopping deforestation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the amount of carbon dioxide breathed in by vegetation varies seasonally.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humans use less fuel in the summer to heat their homes.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62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 percent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More acidic oceans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Stronger hurricanes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Soil moisture changes in many regions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Cow belching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Volcanic activity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Deforestation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Carbon dioxide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Test your knowledge of carbon dioxide and its role in global warming.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We produce more than 36 billion tons of carbon dioxide per year. Where does the majority of it end up?
[D] It lingers in the atmosphere.
2. The average American adds how much carbon dioxide to the atmosphere per year?
[D] 20 tons
3. Compared to other greenhouse gases, carbon dioxide is the most effective at trapping heat near the surface of the Earth.
[C] False
4. Which planets have carbon dioxide in their atmosphere?
[C] Earth, Venus and Mars
5. Which of the following would have the biggest impact on reducing carbon emissions?
[A] Shutting down all fossil fuel power plants
6. The graph to the left, called the Keeling curve, maps the overall rise in atmospheric carbon dioxide since 1958. But why does it have a zig-zag shape, showing cyclical rises and falls in carbon dioxide levels?
[B] Because the amount of carbon dioxide breathed in by vegetation varies seasonally.
7. In the 10,000 years before the Industrial Revolution in 1751, carbon dioxide levels rose less than 6 percent. Since then, they've risen by:
[C] 46 percent
8. Climate scientists predict that increasing carbon dioxide levels in the atmosphere will result in:
[D] All of the above
9. Burning fossil fuels is the major source of human-produced carbon dioxide. But what is the second leading source?
[D] Deforestation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We produce more than 36 billion tons of carbon dioxide per year. Where does the majority of it end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The average American adds how much carbon dioxide to the atmosphere per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Compared to other greenhouse gases, carbon dioxide is the most effective at trapping heat near the surface of the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planets have carbon dioxide in their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 following would have the biggest impact on reducing carbon emissions?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The graph to the left, called the Keeling curve, maps the overall rise in atmospheric carbon dioxide since 1958. But why does it have a zig-zag shape, showing cyclical rises and falls in carbon dioxide levels?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the 10,000 years before the Industrial Revolution in 1751, carbon dioxide levels rose less than 6 percent. Since then, they've risen by: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Climate scientists predict that increasing carbon dioxide levels in the atmosphere will result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Burning fossil fuels is the major source of human-produced carbon dioxide. But what is the second leading source?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