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Snowy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Snowfeather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Henrig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Hedwig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Professor Quirrell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Professor Dumbledore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Professor Snape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Hermione Granger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Gryffindor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Slytherin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Hufflepuff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Ravenclaw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Ron Weasely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Draco Malfoy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Neville Longbottom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Hermione Granger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Wizard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Muggles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School of Magic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Hogwarts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Gruffy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Fluffy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Growly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Music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Lily and John Potter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Lily and James Poller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Milly and Jack Potter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Lily and James Potter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Petunia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Dudley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Vernon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Dursley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Ron Weasley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Hermione Granger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Draco Malfoy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Neville Longbottom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Transfiguration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Harry Potter and the Sorcerer's Stone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This is a quiz activity about the first book and movie, Harry Potter and the Sorcerer's Stone, where Harry Potter discovers his magical heritage and finds himself at the Hogwarts School of Witchcraft and Wizardry and embarks on a magical journey with best friends Ron Weasley and Hermione Granger.
</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Harry's owl's name
[D] Hedwig
2. Who teaches Defense against the Dark Arts in Harry's first year at Hogwarts
[A] Professor Quirrell
3. What House is Harry in
[A] Gryffindor
4. Who is not in Gryffindor
[B] Draco Malfoy
5. What school does Harry attend
[D] Hogwarts
6. What is the name of Hagrid's three headed dog
[B] Fluffy
7. What are Harry's parents names
[D] Lily and James Potter
8. What is Harry's cousin's first name
[B] Dudley
9. Which of Harry's friends have a toad
[D] Neville Longbottom
10. What does Professor Snape teach
[D] Potions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Harry's owl's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teaches Defense against the Dark Arts in Harry's first year at Hogwarts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House is Harry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not in Gryffindor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school does Harry attend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Hagrid's three headed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are Harry's parents names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Harry's cousin's first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Harry's friends have a toad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does Professor Snape teach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