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Fuwa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Miraitowa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Hodori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Schuss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Funa Nakayama of Japan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Momiji Nishiya of Japan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Rayssa Leal of Brazil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Alexis Sablone of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Seven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Six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Volleyball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Handball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Cricket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Hockey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Tsukasa Yoshida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Hifumi Abe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Naohisa Takato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Naomi Osaka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Tokyo 2020 Olympics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Enjoying the Tokyo 2020 Olympics. Try out this quiz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mascot for the 2020 olympics
[B] Miraitowa
2. Who took the gold medal in the Women's street skateboarding event in the Tokyo 2020 olympics
[B] Momiji Nishiya of Japan
3. How many rings does the olympics symbol have
[B] Five
4. Which of these is not an Olympic sport
[C] Cricket
5. Who lit the Olympic flame in the Tokyo 2020 games
[D] Naomi Osaka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mascot for the 2020 olympics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took the gold medal in the Women's street skateboarding event in the Tokyo 2020 olympics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rings does the olympics symbol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is not an Olympic sport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lit the Olympic flame in the Tokyo 2020 games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