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 are all connected; to each other, biologically, to the earth, chemically, to the rest of the universe, atomically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Intelligence is the ability to adapt to change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Life would be tragic if it weren't funny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Look up at the stars and not down at your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Big Bang Theory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Theory of Everything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Hawking Radiation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Theory of Relativity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Theory of Everything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Grand Design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Brief History of Time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Universe in a Nutshell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Theory of Everything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Grand Design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Universe in a Nutshell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Brief History of 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Simpsons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Big Bang Theory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Trek: The Next Generation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Futurama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Astronomy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Mathematics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Computer Science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Theoretical Physics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London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Edinburgh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Oxford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University of Cambridge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Hawking Radiation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Theory of Everything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Big Bang Theory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Theory of Relativity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Stephen Hawking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Stephen Hawking was a British theoretical physicist known for his groundbreaking work in the field of cosmology, particularly on the study of black holes. He was diagnosed with amyotrophic lateral sclerosis (ALS) at the age of 21 and was gradually paralyzed, eventually communicating through a speech-generating device. Hawking authored several popular science books including "A Brief History of Time" and "The Universe in a Nutshell", and was awarded numerous awards and honors, including the Presidential Medal of Freedom. He passed away on March 14, 2018, at the age of 76.</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Stephen Hawking's most famous quote?
[D] Look up at the stars and not down at your feet
2. What is Stephen Hawking's most famous theory?
[C] Hawking Radiation
3. What is Stephen Hawking's most famous work?
[C] A Brief History of Time
4. What is Stephen Hawking's most famous book?
[D] A Brief History of Time
5. In which of these TV shows, did Stephen Hawking's make an appearance?
[A] The Simpsons
6. What is Stephen Hawking's field of study?
[D] Theoretical Physics
7. What is Stephen Hawking's alma mater?
[D] University of Cambridge
8. What is Stephen Hawking's most famous discovery?
[A] Hawking Radiation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Stephen Hawking's most famous quote?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Stephen Hawking's most famous theory?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Stephen Hawking's most famous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Stephen Hawking's most famous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of these TV shows, did Stephen Hawking's make an appearance?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Stephen Hawking's field of study?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Stephen Hawking's alma mater?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Stephen Hawking's most famous discovery?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