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Pacific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Atlantic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Caribbean Sea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Predators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Environmental conditions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Reproduction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7-8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Operculum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Columella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Siphon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Aperture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Horseshoe crab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Octopus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Stingray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Jellyfish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Diatoms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Squid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Jellyfish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Krill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Exoskeleton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Carapace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Siphon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Mantle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Surfing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Overfishing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Beachcombing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Scuba diving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Conch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conch, a marine gastropod mollusk, is known for its distinctive spiral shell, often used as a decorative item or musical instrument. Found in warm, tropical waters, these creatures play a vital role in maintaining the ocean's ecosystem by consuming algae and detritus. Conchs are also a popular seafood delicacy, with their tender meat being enjoyed in various dishes worldwide. However, overfishing and habitat destruction have led to declining populations, raising concerns about their conservation. Sustainable practices and regulations are essential to protect these fascinating ocean animals and preserve their unique contributions to marine life and human culture.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ocean is most commonly associated with conch shells?
[D] Caribbean Sea
2. What is the average lifespan of a conch?
[B] 3-5 years
3. What factor primarily affects the lifespan of a conch?
[C] Environmental conditions
4. At what age do conchs typically reach sexual maturity?
[B] 2-3 years
5. What is the spiral-shaped structure inside a conch shell called?
[B] Columella
6. Which of these sea creatures is NOT a predator of conchs?
[D] Jellyfish
7. Which of these organisms is a common prey for conchs?
[A] Diatoms
8. What is the hard, protective outer layer of a conch called?
[B] Shell
9. Which part of the conch is responsible for respiration?
[B] Gills
10. What human activity poses a threat to conch populations?
[B] Overfishing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ocean is most commonly associated with conch shells?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 conch?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factor primarily affects the lifespan of a conch?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At what age do conchs typically reach sexual maturity?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spiral-shaped structure inside a conch shell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these sea creatures is NOT a predator of conchs?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of these organisms is a common prey for conchs?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hard, protective outer layer of a conch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part of the conch is responsible for respiration?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human activity poses a threat to conch populations?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