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German Shepherd puppy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Husky pup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Dalmatian puppy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Chocolate Labrador retriever puppy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Rocky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Chase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Zuma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Rubble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The Fortress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The Lookout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The Castle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The Tower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Chase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Zuma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Skye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Rocky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The Lookout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 Treehouse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A Castle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A Mansion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Rocky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Marshall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Chase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Rubble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Marshall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Rubble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Rocky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Chase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Chase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Ryder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Skye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Marshall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Marshall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Chase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Marshall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Rocky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Rubble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Rocky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Marshall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Zuma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_rels/slide14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Paw Patrol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Paw Patrol is a Canadian animated television series created by Keith Chapman. The show follows a group of six rescue dogs, led by a tech-savvy boy named Ryder, who work together to protect their community of Adventure Bay. Each dog has a unique set of skills and tools that they use to solve problems and save the day. The show has been praised for its positive messages about teamwork, problem-solving, and community service. It has also been criticized for its lack of diversity and representation. Paw Patrol has been a commercial success, with merchandise and spin-off products generating millions of dollars in revenue.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Marshall is a
[C] Dalmatian puppy
2. What is the name of the Paw Patrol's recycling pup?
[A] Rocky
3. What is the name of the Paw Patrol's lookout tower?
[B] The Lookout
4. Which pup is a police dog?
[A] Chase
5. Where do the Paw Patrol pups live?
[A] The Lookout
6. Which of these paw patrol members uses recycled items to fix broken objects?
[A] Rocky
7. What is the name of the Paw Patrol's fire pup?
[A] Marshall
8. What is the name of the boy who leads the Paw Patrol?
[B] Ryder
9. Which Paw Patrol member drives a red fire truck?
[A] Marshall
10. Who is the construction pup?
[A] Rubble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Marshall is a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What is the name of the Paw Patrol's recycling pup?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What is the name of the Paw Patrol's lookout tower?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Which pup is a police dog?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Where do the Paw Patrol pups live?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Which of these paw patrol members uses recycled items to fix broken objects?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What is the name of the Paw Patrol's fire pup?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What is the name of the boy who leads the Paw Patrol?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Which Paw Patrol member drives a red fire truck?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10. Who is the construction pup?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