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Keystone species are necessary to the environment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Species that disturb the balance in a ecosystem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Species that no one knows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Species that have a key in 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Freshwater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Savanna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Polar ice caps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Forest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0 Fahrenheit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 Fahrenheit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 Fahrenheit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70 Fahrenheit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Natural gas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Temperature, rain and wind daily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Average temperature, rain and wind over a period of time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Earthquakes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Floods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to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 to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 to 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 to 100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1998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Omnivores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Secondary consumers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Tertiary consumers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Carnivores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Ecology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covering ecology and ecosystem concepts. Aligned with NGSS standards for 6th grade.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 keystone species?
[A] Keystone species are necessary to the environment
2. Which are aquatic biomes
[A] Freshwater
3. How warm is the tundra
[C] 18 Fahrenheit
4. Which is a renewable resource of the earth?
[C] Water
5. What does climate record
[D] Average temperature, rain and wind over a period of time
6. Which poses a threat to ecosystems?
[B] All of the above
7. How many degrees will the earth increase by the end of the century
[C] 2 to 10
8. What is the warmest year in human history
[C] 1998
9. Did nuclear reactors produce greenhouse gases?
[C] No
10. What are consumers that eat carnivores called?
[C] Tertiary consumers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 keystone species?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are aquatic biomes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warm is the tundra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is a renewable resource of the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climate record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poses a threat to ecosystems?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degrees will the earth increase by the end of the century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warmest year in human history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Did nuclear reactors produce greenhouse gases?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are consumers that eat carnivores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