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Repeatedly loops through a block of code as long as a specified condition is true.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action that occurs as a result of user interaction with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Executes a block of code for the specified number of times if a condition is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Executes a block of code if a condition is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Document Object Model, which represents the web page in the browser.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variable.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loop.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function.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loop.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action that occurs as a result of user interaction with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variable.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function.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block of code designed to perform a particular task.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action that occurs as a result of user interaction with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container for storing data values.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statement that specifies a block of code to be executed if a condition is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Container for storing code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block of code designed to perform a particular task.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collection of related data and/or functionality.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container for storing data values.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programming language used to create interactive effects within web browsers.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programming language used to add style to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markup language used to create web pages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software used to create animations.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design user interfaces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describe the structure of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add interactivity and dynamic effects to web pages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determine the presentation of documents written in a markup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special variable that can hold more than one value at a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special variable to store only text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action that occurs as a result of user interaction with a web page.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way to run the same code multiple times.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function.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variable.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loop.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collection of related data and/or functionality.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run the same code multiple times.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action that occurs as a result of user interaction with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Used to excute a block a code when the condition is not met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Executes a block of code if a condition is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Javascript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JavaScript is a high-level programming language that is commonly used to create interactive web pages and web applications. It is a client-side scripting language, which means that it runs on the user's computer rather than on the server. JavaScript is often used in conjunction with HTML and CSS to create dynamic and responsive web pages. It is a versatile language that can be used for a wide range of applications, from simple animations to complex web applications. JavaScript is supported by all major web browsers and is constantly evolving to meet the changing needs of the web development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 if statement in JavaScript?
[D] Executes a block of code if a condition is true.
2. What is the DOM in JavaScript?
[A] The Document Object Model, which represents the web page in the browser.
3. What is an event in JavaScript?
[B] An action that occurs as a result of user interaction with a web page.
4. What is a function in JavaScript?
[A] A block of code designed to perform a particular task.
5. What is a variable in JavaScript?
[D] A container for storing data values.
6. What is JavaScript?
[A] A programming language used to create interactive effects within web browsers.
7. What is the purpose of JavaScript?
[C] To add interactivity and dynamic effects to web pages
8. What is an array in JavaScript?
[A] A special variable that can hold more than one value at a time.
9. What is an object in JavaScript?
[D] A collection of related data and/or functionality.
10. What is a loop in JavaScript?
[A] A way to run the same code multiple times.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 if statement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DOM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 event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function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variable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an array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an object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 loop in JavaScript?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