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Norway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Italy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France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Spain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Bhutan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India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Pakistan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Nepal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Japan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India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Thailand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Kuwait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Singapore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United Arab Emirates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Saudi Arabia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Spain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Italy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Greece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Jordan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Qatar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Kuwait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Bahrain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Uruguay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Chile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Peru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Brazil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England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Italy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Spain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Greece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Spain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Italy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Montenegro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Malta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Egypt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Algeria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Identify the Country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For those who love to explore and travel the world, can you identify the country where these famous landmarks are located.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Mont-Saint-Michel Abbey is located in
[C] France
2. In which country would you find the Taj Mahal
[B] India
3. You will find Mount Fuji in
[A] Japan
4. To visit one of the tallest buildings in the world Burj Khalifa, you would need to visit
[C] United Arab Emirates
5. If you wanted to visit the Sagrada Familia, you would need to go to
[B] Spain
6. The Ancient City of Petra is located in
[A] Jordan
7. Where is Machu Picchu
[C] Peru
8. In which country would you find the Eiffel Tower
[A] France
9. You will find the leaning tower of Pisa in
[D] Italy
10. You will find the Great Pyramid of Giza in
[C] Egypt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Mont-Saint-Michel Abbey is located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which country would you find the Taj Mahal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You will find Mount Fuji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To visit one of the tallest buildings in the world Burj Khalifa, you would need to visit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If you wanted to visit the Sagrada Familia, you would need to go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Ancient City of Petra is located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Where is Machu Picchu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which country would you find the Eiffel Tower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You will find the leaning tower of Pisa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You will find the Great Pyramid of Giza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