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Berowne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Costard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Holofernes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 Armado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Two young lovers from feuding families fall in love and try to overcome the obstacles in their 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Four men swear off women for three years, but then fall in love with four women who visit their court.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powerful king is betrayed by his closest advisors and must fight to regain his throne.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group of travelers get lost in a magical forest and encounter a variety of strange creatures.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Orsino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Ferdinand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Benedick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Claudio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Armado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Holofernes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Costard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Berowne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Nathaniel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Jaquenetta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Costard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Holofernes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Berowne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 Armado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Armado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Costard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Berowne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Holofernes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Nathaniel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Boyet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Jaquenetta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Rosalind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Beatrice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Katherine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Boyet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Nathaniel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Jaquenetta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Love's Labour's Lost: A Comedy of Mismatched Hearts and Witty Banter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Love's Labour's Lost is a Shakespearean comedy about the King of Navarre and his three companions who swear an oath to avoid women for three years in order to devote themselves to study. However, their plans are disrupted when the Princess of France and her ladies arrive on a diplomatic mission. The men try to court the women while maintaining their oath, but their efforts are complicated by various comedic misunderstandings and mishaps. The play ends with a twist as the women leave to attend the deathbed of the Princess's father, promising to return in a year's time, leaving the men to reflect on their actions and decisions.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who is a schoolmaster and speaks in Latin and other languages?
[C] Holofernes
2. What is the main plot of Love's Labour's Lost?
[B] Four men swear off women for three years, but then fall in love with four women who visit their court.
3. Who is the King of Navarre in Love's Labour's Lost?
[B] Ferdinand
4. What is the name of the character who is a Spanish knight and falls in love with a country wench?
[A] Don Armado
5. What is the name of the character who is a page to Don Armado and speaks in a mixture of Spanish and English?
[B] Moth
6. What is the name of the character who is a simple-minded country bumpkin?
[A] Costard
7. Who is the character that speaks in puns and witty wordplay throughout the play?
[C] Berowne
8. What is the name of the character who is a country wench and is courted by several of the male characters?
[D] Jaquenetta
9. Who is the Princess of France in Love's Labour's Lost?
[D] Katherine
10. What is the name of the character who is a messenger and delivers letters between the King and the Princess?
[A] Boyet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who is a schoolmaster and speaks in Latin and other languages?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main plot of Love's Labour's Lost?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King of Navarre in Love's Labour's Lost?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who is a Spanish knight and falls in love with a country wench?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is a page to Don Armado and speaks in a mixture of Spanish and English?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who is a simple-minded country bumpkin?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character that speaks in puns and witty wordplay throughout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who is a country wench and is courted by several of the male characters?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Princess of France in Love's Labour's Lost?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who is a messenger and delivers letters between the King and the Princess?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