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Egwewe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Perrin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Perrin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Nynaeve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Moiraine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use the Ways.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had an invisblity potion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can channel to avoid notice.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Channelers cannot see Trollocs at 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calls himself the Dragon.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attacked Kerene.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wanted to be a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Dark One orders them 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dagger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cloak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Armor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staff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Liandrin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Nynaeve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Moiraine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pressed a button.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uses flint and steel.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channels.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uses a matchstick.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started to glow.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turned into a Dragon.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started to channel.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Perrin's eyes turn golden.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Moiraine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Liandrin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Alanna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Siuan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Telpathy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Channeler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Wheel of Time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a quiz activity about Wheel of Time, where Moraine Aes Sedai comes across Rand, Perrin, Mat, Egwene and Nynaeve in the secluded village of Two Rivers in the hope of finding the Dragon Reborn who would either save the world from the Dark One or break it once more.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Dragon Reborn?
[D] Rand
2. Who isn't a potential Dragon?
[D] Moiraine
3. How do Trollocs attack the Two Rivers undetected?
[A] They use the Ways.
4. Why do the Aes Sedai capture Logain?
[A] He calls himself the Dragon.
5. What does Mat take from Shadar Logoth?
[A] A dagger
6. Who is the Wisdom of the Two Rivers?
[C] Nynaeve
7. How does Egwewe start the fire?
[C] She channels.
8. What happens to Perrin when Valda attacks him?
[D] Perrin's eyes turn golden.
9. Who is the Amyrlin Seat?
[D] Siuan
10. What is Min's power?
[D] Seer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Dragon Reborn?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isn't a potential Dragon?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 Trollocs attack the Two Rivers undetected?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do the Aes Sedai capture Logain?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does Mat take from Shadar Logoth?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Wisdom of the Two Rivers?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Egwewe start the fire?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happens to Perrin when Valda attacks him?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Amyrlin Seat?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Min's power?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