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E.T. the Extra-Terrestrial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 Trek II: The Wrath of 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Indiana Jones and the Temple of Doom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Empire Strikes Back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J. Fox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Travolta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Cruise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Charlie Sheen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Breakfast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Back to the Future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Footloose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Ferris Bueller's Day 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Time of My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Don't You (Forget About 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What a Feeling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Hungry Like the Wolf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Bruce Willis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Sylvester Stallone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Arnold Schwarzenegger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Harrison 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Clarence Boddicker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Darth Vader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Terminator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Charlie Sheen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Dillon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Cusack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Matthew Broderick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Ferris Bueller's Day 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E.T. the Extra-Terrestrial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Breakfast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Teen Wolf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Goonies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Raiders of the Lost 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Ghostbusters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 to the Future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Who Framed Roger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Beetlejuice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 Hard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80s Movie Mania: A Pop Culture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a decade of vibrant pop culture, saw a significant surge in the movie industry. Iconic films like "E.T. the Extra-Terrestrial" (1982), "Back to the Future" (1985), and "The Empire Strikes Back" (1980) from the science fiction genre, captured the imagination of audiences worldwide. "Ghostbusters" (1984) and "Beetlejuice" (1988) brought humor and supernatural elements to the forefront. "Rocky IV" (1985) and "Rambo: First Blood Part II" (1985) showcased action and adventure, while "Pretty in Pink" (1986) and "Dirty Dancing" (1987) represented the romantic drama genre. These films not only entertained but also shaped the cultural landscape of the 1980s.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This quote is from which 80s movie: 'May the Force be with you.'
[D] The Empire Strikes Back
2. Who played the role of Marty McFly in the movie Back to the Future?
[A] Michael J. Fox
3. Which 1984 film features Kenny Loggins' hit song of the same name?
[C] Footloose
4. Which of these songs was featured in the 1987 film Dirty Dancing?
[A] Time of My Life
5. Who played the role of Indiana Jones in the 1980s movies?
[D] Harrison Ford
6. Who is the villain in the 1987 film 'RoboCop'?
[A] Clarence Boddicker
7. Who played the role of Ferris Bueller in the movie Ferris Bueller's Day Off?
[D] Matthew Broderick
8. In which 80s movie does a high school student transform into a werewolf?
[D] Teen Wolf
9. Which 1980s film follows children searching coastal caves for the treasure of One-Eyed Willy?
[A] The Goonies
10. Which 1988 film won the Visual Effects Oscar at the 1989 Academy Awards?
[A] Who Framed Roger Rabbit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This quote is from which 80s movie: 'May the Force be with you.'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Marty McFly in the movie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1984 film features Kenny Loggins' hit song of the same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these songs was featured in the 1987 film Dirty Dancing?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Indiana Jones in the 1980s movies?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villain in the 1987 film 'RoboCop'?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Ferris Bueller in the movie Ferris Bueller's Day 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80s movie does a high school student transform into a werewolf?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1980s film follows children searching coastal caves for the treasure of One-Eyed Willy?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1988 film won the Visual Effects Oscar at the 1989 Academy Awards?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