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Orquidea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Copihue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Lirio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Conguillio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Vicente Perez Rosales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Torres del Paine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Robinson Crusoe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Chiloe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Easter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Tierra del Fuego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Antofagasta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Serena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Valparaiso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Santiago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Jorge Luis Borges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Gabriela Mistral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Isabel Allende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Pablo Neruda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Aconcagua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Villarrica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Llullaillaco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Ojos del Salado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Sebastian Pinera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Eduardo Frei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Ricardo Lagos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Michelle Bachelet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Cafeteros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Albicelestes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 Roja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Ticos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Bachata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Cueca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Pisco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Tequila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Whiskey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Chile: South American Gem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Chile is a long and narrow country located in South America, bordered by the Pacific Ocean to the west and the Andes Mountains to the east. It is known for its diverse geography, including the Atacama Desert, the Andes Mountains, and the Chilean Patagonia. Chile is also famous for its wine production, with the Central Valley region being the most prominent wine-producing area. The country has a rich cultural heritage, with a mix of indigenous and European influences. Santiago is the capital and largest city, with a population of over 7 million people. Chile is a member of the United Nations, the Organization of American States, and the Pacific Alliance.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Chilean national flower?
[C] Copihue
2. What is the name of the Chilean national park known for its granite towers?
[D] Torres del Paine
3. What is the name of the famous Chilean island known for its mysterious statues?
[C] Easter Island
4. What is the capital city of Chile?
[D] Santiago
5. What is the name of the famous Chilean poet and Nobel Prize winner?
[D] Pablo Neruda
6. What is the name of the highest mountain in Chile?
[D] Ojos del Salado
7. What is the name of the Chilean president who was the first female president in Latin America?
[D] Michelle Bachelet
8. What is the name of the Chilean national soccer team?
[C] La Roja
9. What is the name of the Chilean national dance?
[D] Cueca
10. What is the name of the Chilean national drink?
[B] Pisco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Chilean national flower?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Chilean national park known for its granite towers?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Chilean island known for its mysterious statues?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city of Chile?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Chilean poet and Nobel Prize winner?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highest mountain in Chile?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Chilean president who was the first female president in Latin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Chilean national soccer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Chilean national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Chilean national drink?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