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Royal Birkdale, England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Muirfield, Scotland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Carnoustie, Scotland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St. Andrews, Scotland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Gary Player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Ben Hogan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Bobby Jones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Gene Sarazen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U.S. Open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PGA Championship</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Open Championship</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Masters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Shinnecock Hills Golf Club</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Oakmont Country Club</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Merion Golf Club</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Pinehurst Resort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Jack Nicklaus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Tiger Woods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Arnold Palmer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Gary Player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Jack Nicklaus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Arnold Palmer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Tiger Woods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Phil Mickelson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18</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14</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16</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One stroke over par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Watch out for the ball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type of golf course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type of golf club</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Presidents Cup</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U.S. Open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Masters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PGA Championship</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Birdie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Par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Eagle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Bogey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Golf Knowledge: Tee Off with This Quiz!</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Golf is a precision club-and-ball sport where players use various clubs to hit balls into a series of holes on a course. The goal is to complete each hole with the fewest strokes. It's played on expansive, meticulously maintained courses, typically with 18 holes. Golf is known for its etiquette and traditions, offering both competitive and social aspects. Major tournaments include the Masters, U.S. Open, British Open, and PGA Championship. It's popular worldwide, with notable players like Tiger Woods, Jack Nicklaus, and Annika Sörenstam.</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Where is the Old Course, one of the oldest golf courses in the world, located?
[D] St. Andrews, Scotland
2. Who was the first golfer to win the career Grand Slam?
[D] Gene Sarazen
3. Which major golf tournament is known as the 'Masters'?
[D] The Masters
4. Which historic golf course is known as the 'Home of Golf in America'?
[D] Pinehurst Resort
5. Who is known as 'The Golden Bear' in golf?
[A] Jack Nicklaus
6. Which golfer has won the most Masters Tournaments?
[A] Jack Nicklaus
7. What is the maximum number of clubs allowed in a golfer's bag?
[B] 14
8. In golf, what does the term 'fore' mean?
[B] Watch out for the ball
9. Which major golf tournament is played at a different course each year?
[B] The U.S. Open
10. What is the term for a score of one under par on a hole?
[A] Birdie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Where is the Old Course, one of the oldest golf courses in the world, located?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Who was the first golfer to win the career Grand Slam?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Which major golf tournament is known as the 'Masters'?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Which historic golf course is known as the 'Home of Golf in America'?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Who is known as 'The Golden Bear' in golf?</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Which golfer has won the most Masters Tournaments?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maximum number of clubs allowed in a golfer's bag?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In golf, what does the term 'fore' mean?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Which major golf tournament is played at a different course each year?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term for a score of one under par on a hole?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